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  <p:sldMasterId id="2147483760" r:id="rId2"/>
    <p:sldMasterId id="2147483825" r:id="rId3"/>
    <p:sldMasterId id="2147483834" r:id="rId4"/>
    <p:sldMasterId id="2147483843" r:id="rId5"/>
    <p:sldMasterId id="2147483852" r:id="rId6"/>
  </p:sldMasterIdLst>
  <p:notesMasterIdLst>
    <p:notesMasterId r:id="rId8"/>
  </p:notesMasterIdLst>
  <p:sldIdLst>
    <p:sldId id="256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eliepettersson" initials="ep" lastIdx="1" clrIdx="0">
    <p:extLst>
      <p:ext uri="{19B8F6BF-5375-455C-9EA6-DF929625EA0E}">
        <p15:presenceInfo xmlns:p15="http://schemas.microsoft.com/office/powerpoint/2012/main" userId="emmeliepetters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06B"/>
    <a:srgbClr val="00A9B8"/>
    <a:srgbClr val="929292"/>
    <a:srgbClr val="EA4F1C"/>
    <a:srgbClr val="8DA95B"/>
    <a:srgbClr val="E0506A"/>
    <a:srgbClr val="D6D6D6"/>
    <a:srgbClr val="424242"/>
    <a:srgbClr val="00ABB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Mörkt format 2 - Dekorfärg 3/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E3FDE45-AF77-4B5C-9715-49D594BDF05E}" styleName="Ljust format 1 - Dekorfär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llanmörkt format 1 - Dekorfär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just format 3 - Dekorfär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llanmörkt format 4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89214" autoAdjust="0"/>
  </p:normalViewPr>
  <p:slideViewPr>
    <p:cSldViewPr snapToGrid="0" snapToObjects="1" showGuides="1">
      <p:cViewPr varScale="1">
        <p:scale>
          <a:sx n="159" d="100"/>
          <a:sy n="159" d="100"/>
        </p:scale>
        <p:origin x="150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29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09" d="100"/>
          <a:sy n="109" d="100"/>
        </p:scale>
        <p:origin x="4728" y="5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060C1-E92B-5247-9CA6-988D9009C40F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0D382-A4F4-0144-B2D0-F72A9015DD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162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/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055688" y="1089024"/>
            <a:ext cx="10080625" cy="4140201"/>
          </a:xfrm>
        </p:spPr>
        <p:txBody>
          <a:bodyPr anchor="ctr">
            <a:normAutofit/>
          </a:bodyPr>
          <a:lstStyle>
            <a:lvl1pPr algn="ctr">
              <a:defRPr sz="42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39628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1189643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30" userDrawn="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6338" y="2301714"/>
            <a:ext cx="4868063" cy="29275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2301713"/>
            <a:ext cx="4868713" cy="29275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1055688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267600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026509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57" userDrawn="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  <a:solidFill>
            <a:schemeClr val="bg1">
              <a:alpha val="1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Markering av tillåtet område för bilder, illustrationer, scheman etc. </a:t>
            </a:r>
          </a:p>
        </p:txBody>
      </p:sp>
    </p:spTree>
    <p:extLst>
      <p:ext uri="{BB962C8B-B14F-4D97-AF65-F5344CB8AC3E}">
        <p14:creationId xmlns:p14="http://schemas.microsoft.com/office/powerpoint/2010/main" val="26850417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123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461759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4617597" cy="267970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6268598" y="1"/>
            <a:ext cx="5923403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332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2648633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2648633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4279200" y="1"/>
            <a:ext cx="79128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999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656653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6566537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8228400" y="1"/>
            <a:ext cx="39636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7654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/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055688" y="1089025"/>
            <a:ext cx="10080625" cy="4140200"/>
          </a:xfrm>
        </p:spPr>
        <p:txBody>
          <a:bodyPr anchor="ctr"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19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544967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130165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3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lIns="0" tIns="0" rIns="0" bIns="46800" anchor="b" anchorCtr="0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</p:spPr>
        <p:txBody>
          <a:bodyPr lIns="0" tIns="46800" rIns="0" b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6338" y="2301714"/>
            <a:ext cx="4868063" cy="29275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2301713"/>
            <a:ext cx="4868713" cy="29275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1055688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267600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14771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5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  <a:solidFill>
            <a:schemeClr val="bg1">
              <a:alpha val="1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Markering av tillåtet område för bilder, illustrationer, scheman etc. </a:t>
            </a:r>
          </a:p>
        </p:txBody>
      </p:sp>
    </p:spTree>
    <p:extLst>
      <p:ext uri="{BB962C8B-B14F-4D97-AF65-F5344CB8AC3E}">
        <p14:creationId xmlns:p14="http://schemas.microsoft.com/office/powerpoint/2010/main" val="11013002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123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461759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4617597" cy="267970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6268598" y="1"/>
            <a:ext cx="5923403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3261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2648633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2648633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4279200" y="1"/>
            <a:ext cx="79128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7892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656653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6566537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8228400" y="1"/>
            <a:ext cx="39636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8450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/Slu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055688" y="1089024"/>
            <a:ext cx="10080625" cy="4140201"/>
          </a:xfrm>
        </p:spPr>
        <p:txBody>
          <a:bodyPr anchor="ctr"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687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164723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1694826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3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6338" y="2301714"/>
            <a:ext cx="4868063" cy="29275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2301713"/>
            <a:ext cx="4868713" cy="29275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1055688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267600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1199620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5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  <a:solidFill>
            <a:schemeClr val="bg1">
              <a:alpha val="1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Markering av tillåtet område för bilder, illustrationer, scheman etc. </a:t>
            </a:r>
          </a:p>
        </p:txBody>
      </p:sp>
    </p:spTree>
    <p:extLst>
      <p:ext uri="{BB962C8B-B14F-4D97-AF65-F5344CB8AC3E}">
        <p14:creationId xmlns:p14="http://schemas.microsoft.com/office/powerpoint/2010/main" val="31942875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123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lIns="0" tIns="0" rIns="0" anchor="b" anchorCtr="0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4868713" cy="3279800"/>
          </a:xfrm>
        </p:spPr>
        <p:txBody>
          <a:bodyPr lIns="0" rIns="0" b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1952624"/>
            <a:ext cx="4868713" cy="3276601"/>
          </a:xfrm>
        </p:spPr>
        <p:txBody>
          <a:bodyPr lIns="0" rIns="0" b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62468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3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461759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4617597" cy="267970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6268598" y="1"/>
            <a:ext cx="5923403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99600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2648633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2648633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4279200" y="1"/>
            <a:ext cx="79128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19534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656653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6566537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8228400" y="1"/>
            <a:ext cx="39636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03017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/Slut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055688" y="1089024"/>
            <a:ext cx="10080625" cy="4140201"/>
          </a:xfrm>
        </p:spPr>
        <p:txBody>
          <a:bodyPr anchor="ctr"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11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6478535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1467492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3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6338" y="2301714"/>
            <a:ext cx="4868063" cy="29275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2301713"/>
            <a:ext cx="4868713" cy="29275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1055688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267600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556884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5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  <a:solidFill>
            <a:schemeClr val="bg1">
              <a:alpha val="1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Markering av tillåtet område för bilder, illustrationer, scheman etc. </a:t>
            </a:r>
          </a:p>
        </p:txBody>
      </p:sp>
    </p:spTree>
    <p:extLst>
      <p:ext uri="{BB962C8B-B14F-4D97-AF65-F5344CB8AC3E}">
        <p14:creationId xmlns:p14="http://schemas.microsoft.com/office/powerpoint/2010/main" val="27651031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123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461759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4617597" cy="267970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6268598" y="1"/>
            <a:ext cx="5923403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55782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2648633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2648633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4279200" y="1"/>
            <a:ext cx="79128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920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lIns="0" tIns="0" rIns="0" anchor="b" anchorCtr="0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6339" y="2301714"/>
            <a:ext cx="4853889" cy="2927512"/>
          </a:xfrm>
        </p:spPr>
        <p:txBody>
          <a:bodyPr lIns="0" rIns="0" b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81777" y="2301713"/>
            <a:ext cx="4854536" cy="2927512"/>
          </a:xfrm>
        </p:spPr>
        <p:txBody>
          <a:bodyPr lIns="0" rIns="0" b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1055689" y="1941713"/>
            <a:ext cx="4854292" cy="360000"/>
          </a:xfrm>
        </p:spPr>
        <p:txBody>
          <a:bodyPr lIns="0" rIns="0" anchor="t" anchorCtr="0"/>
          <a:lstStyle>
            <a:lvl1pPr marL="0" indent="0">
              <a:buNone/>
              <a:defRPr b="1"/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2" hasCustomPrompt="1"/>
          </p:nvPr>
        </p:nvSpPr>
        <p:spPr>
          <a:xfrm>
            <a:off x="6281781" y="1941713"/>
            <a:ext cx="4854532" cy="360000"/>
          </a:xfrm>
        </p:spPr>
        <p:txBody>
          <a:bodyPr lIns="0" rIns="0" anchor="t" anchorCtr="0"/>
          <a:lstStyle>
            <a:lvl1pPr marL="0" indent="0">
              <a:buNone/>
              <a:defRPr b="1"/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718691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656653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6566537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8228400" y="1"/>
            <a:ext cx="39636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98921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/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055688" y="1089024"/>
            <a:ext cx="10080625" cy="4140201"/>
          </a:xfrm>
        </p:spPr>
        <p:txBody>
          <a:bodyPr anchor="ctr"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21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9586048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1949425"/>
            <a:ext cx="4868713" cy="3279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6449384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3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6338" y="2301714"/>
            <a:ext cx="4868063" cy="29275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67600" y="2301713"/>
            <a:ext cx="4868713" cy="29275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1055688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267600" y="1941713"/>
            <a:ext cx="4868713" cy="360000"/>
          </a:xfrm>
        </p:spPr>
        <p:txBody>
          <a:bodyPr anchor="t" anchorCtr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573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156390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5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anchor="b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  <a:solidFill>
            <a:schemeClr val="bg1">
              <a:alpha val="1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Markering av tillåtet område för bilder, illustrationer, scheman etc. </a:t>
            </a:r>
          </a:p>
        </p:txBody>
      </p:sp>
    </p:spTree>
    <p:extLst>
      <p:ext uri="{BB962C8B-B14F-4D97-AF65-F5344CB8AC3E}">
        <p14:creationId xmlns:p14="http://schemas.microsoft.com/office/powerpoint/2010/main" val="42528519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123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461759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4617597" cy="267970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6268598" y="1"/>
            <a:ext cx="5923403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4178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2648633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2648633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4279200" y="1"/>
            <a:ext cx="79128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35196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6566537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6566537" cy="26797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8228400" y="1"/>
            <a:ext cx="3963600" cy="5810264"/>
          </a:xfrm>
          <a:solidFill>
            <a:schemeClr val="bg1"/>
          </a:solidFill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261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</p:spPr>
        <p:txBody>
          <a:bodyPr lIns="0" tIns="0" rIns="0" anchor="b" anchorCtr="0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1949425"/>
            <a:ext cx="10080625" cy="3279800"/>
          </a:xfrm>
          <a:noFill/>
        </p:spPr>
        <p:txBody>
          <a:bodyPr l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Markering av tillåtet område för bilder, illustrationer, scheman etc. </a:t>
            </a:r>
          </a:p>
        </p:txBody>
      </p:sp>
    </p:spTree>
    <p:extLst>
      <p:ext uri="{BB962C8B-B14F-4D97-AF65-F5344CB8AC3E}">
        <p14:creationId xmlns:p14="http://schemas.microsoft.com/office/powerpoint/2010/main" val="250768452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4644294" cy="1325563"/>
          </a:xfrm>
        </p:spPr>
        <p:txBody>
          <a:bodyPr lIns="0" tIns="0" rIns="0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4644294" cy="2679701"/>
          </a:xfrm>
        </p:spPr>
        <p:txBody>
          <a:bodyPr lIns="0" rIns="0" b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6268598" y="0"/>
            <a:ext cx="5923403" cy="5805889"/>
          </a:xfrm>
          <a:noFill/>
          <a:ln>
            <a:noFill/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2688680" cy="1325563"/>
          </a:xfrm>
        </p:spPr>
        <p:txBody>
          <a:bodyPr lIns="0" tIns="0" rIns="0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2688680" cy="2679701"/>
          </a:xfrm>
        </p:spPr>
        <p:txBody>
          <a:bodyPr lIns="0" rIns="0" b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4279200" y="0"/>
            <a:ext cx="7912800" cy="5805889"/>
          </a:xfrm>
          <a:noFill/>
          <a:ln>
            <a:noFill/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312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6579886" cy="1325563"/>
          </a:xfrm>
        </p:spPr>
        <p:txBody>
          <a:bodyPr lIns="0" tIns="0" rIns="0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5688" y="2549524"/>
            <a:ext cx="6579886" cy="2679701"/>
          </a:xfrm>
        </p:spPr>
        <p:txBody>
          <a:bodyPr lIns="0" tIns="46800" rIns="0" b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8228400" y="0"/>
            <a:ext cx="3949200" cy="5805889"/>
          </a:xfrm>
          <a:noFill/>
          <a:ln>
            <a:noFill/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563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/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055688" y="1089025"/>
            <a:ext cx="10080625" cy="4140200"/>
          </a:xfrm>
        </p:spPr>
        <p:txBody>
          <a:bodyPr anchor="ctr"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393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28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36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4.xml"/><Relationship Id="rId9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5689" y="1089878"/>
            <a:ext cx="10080624" cy="774000"/>
          </a:xfrm>
          <a:prstGeom prst="rect">
            <a:avLst/>
          </a:prstGeom>
        </p:spPr>
        <p:txBody>
          <a:bodyPr vert="horz" lIns="0" tIns="0" rIns="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5690" y="1967951"/>
            <a:ext cx="10080623" cy="3261483"/>
          </a:xfrm>
          <a:prstGeom prst="rect">
            <a:avLst/>
          </a:prstGeom>
        </p:spPr>
        <p:txBody>
          <a:bodyPr vert="horz" lIns="0" tIns="4572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5A67A-FD09-7348-89E6-EF18F6C456A0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6AE03-97B2-9243-BD45-95F2E688CD84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09746"/>
            <a:ext cx="12192000" cy="104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37" r:id="rId2"/>
    <p:sldLayoutId id="2147483754" r:id="rId3"/>
    <p:sldLayoutId id="2147483755" r:id="rId4"/>
    <p:sldLayoutId id="2147483789" r:id="rId5"/>
    <p:sldLayoutId id="2147483706" r:id="rId6"/>
    <p:sldLayoutId id="2147483758" r:id="rId7"/>
    <p:sldLayoutId id="214748375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185738" indent="-185738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14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57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730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901700" indent="-1857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686">
          <p15:clr>
            <a:srgbClr val="F26B43"/>
          </p15:clr>
        </p15:guide>
        <p15:guide id="2" pos="665">
          <p15:clr>
            <a:srgbClr val="F26B43"/>
          </p15:clr>
        </p15:guide>
        <p15:guide id="3" pos="7015">
          <p15:clr>
            <a:srgbClr val="F26B43"/>
          </p15:clr>
        </p15:guide>
        <p15:guide id="4" orient="horz" pos="329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  <a:prstGeom prst="rect">
            <a:avLst/>
          </a:prstGeom>
        </p:spPr>
        <p:txBody>
          <a:bodyPr vert="horz" lIns="0" tIns="0" rIns="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5688" y="1949426"/>
            <a:ext cx="10080625" cy="3279800"/>
          </a:xfrm>
          <a:prstGeom prst="rect">
            <a:avLst/>
          </a:prstGeom>
        </p:spPr>
        <p:txBody>
          <a:bodyPr vert="horz" lIns="0" tIns="4572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995A67A-FD09-7348-89E6-EF18F6C456A0}" type="datetimeFigureOut">
              <a:rPr lang="sv-SE" smtClean="0"/>
              <a:pPr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66AE03-97B2-9243-BD45-95F2E688CD8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09746"/>
            <a:ext cx="12192000" cy="104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3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2" r:id="rId2"/>
    <p:sldLayoutId id="2147483795" r:id="rId3"/>
    <p:sldLayoutId id="2147483796" r:id="rId4"/>
    <p:sldLayoutId id="2147483820" r:id="rId5"/>
    <p:sldLayoutId id="2147483776" r:id="rId6"/>
    <p:sldLayoutId id="2147483798" r:id="rId7"/>
    <p:sldLayoutId id="214748379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185738" indent="-185738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900" kern="1200">
          <a:solidFill>
            <a:schemeClr val="bg1"/>
          </a:solidFill>
          <a:latin typeface="+mn-lt"/>
          <a:ea typeface="+mn-ea"/>
          <a:cs typeface="+mn-cs"/>
        </a:defRPr>
      </a:lvl1pPr>
      <a:lvl2pPr marL="357188" indent="-1714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7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57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3pPr>
      <a:lvl4pPr marL="715963" indent="-1730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4pPr>
      <a:lvl5pPr marL="901700" indent="-1857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65" userDrawn="1">
          <p15:clr>
            <a:srgbClr val="F26B43"/>
          </p15:clr>
        </p15:guide>
        <p15:guide id="2" orient="horz" pos="686" userDrawn="1">
          <p15:clr>
            <a:srgbClr val="F26B43"/>
          </p15:clr>
        </p15:guide>
        <p15:guide id="3" pos="7015" userDrawn="1">
          <p15:clr>
            <a:srgbClr val="F26B43"/>
          </p15:clr>
        </p15:guide>
        <p15:guide id="4" orient="horz" pos="329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  <a:prstGeom prst="rect">
            <a:avLst/>
          </a:prstGeom>
        </p:spPr>
        <p:txBody>
          <a:bodyPr vert="horz" lIns="0" tIns="0" rIns="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5688" y="1949426"/>
            <a:ext cx="10080625" cy="3279800"/>
          </a:xfrm>
          <a:prstGeom prst="rect">
            <a:avLst/>
          </a:prstGeom>
        </p:spPr>
        <p:txBody>
          <a:bodyPr vert="horz" lIns="0" tIns="4572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995A67A-FD09-7348-89E6-EF18F6C456A0}" type="datetimeFigureOut">
              <a:rPr lang="sv-SE" smtClean="0"/>
              <a:pPr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66AE03-97B2-9243-BD45-95F2E688CD8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09746"/>
            <a:ext cx="12192000" cy="104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5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185738" indent="-185738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14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57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730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4pPr>
      <a:lvl5pPr marL="901700" indent="-1857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orient="horz" pos="686">
          <p15:clr>
            <a:srgbClr val="F26B43"/>
          </p15:clr>
        </p15:guide>
        <p15:guide id="3" pos="7015">
          <p15:clr>
            <a:srgbClr val="F26B43"/>
          </p15:clr>
        </p15:guide>
        <p15:guide id="4" orient="horz" pos="3294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  <a:prstGeom prst="rect">
            <a:avLst/>
          </a:prstGeom>
        </p:spPr>
        <p:txBody>
          <a:bodyPr vert="horz" lIns="0" tIns="0" rIns="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5688" y="1949426"/>
            <a:ext cx="10080625" cy="3279800"/>
          </a:xfrm>
          <a:prstGeom prst="rect">
            <a:avLst/>
          </a:prstGeom>
        </p:spPr>
        <p:txBody>
          <a:bodyPr vert="horz" lIns="0" tIns="4572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995A67A-FD09-7348-89E6-EF18F6C456A0}" type="datetimeFigureOut">
              <a:rPr lang="sv-SE" smtClean="0"/>
              <a:pPr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66AE03-97B2-9243-BD45-95F2E688CD8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09746"/>
            <a:ext cx="12192000" cy="104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48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185738" indent="-185738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900" kern="1200">
          <a:solidFill>
            <a:schemeClr val="bg1"/>
          </a:solidFill>
          <a:latin typeface="+mn-lt"/>
          <a:ea typeface="+mn-ea"/>
          <a:cs typeface="+mn-cs"/>
        </a:defRPr>
      </a:lvl1pPr>
      <a:lvl2pPr marL="357188" indent="-1714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7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57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3pPr>
      <a:lvl4pPr marL="715963" indent="-1730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4pPr>
      <a:lvl5pPr marL="901700" indent="-1857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orient="horz" pos="686">
          <p15:clr>
            <a:srgbClr val="F26B43"/>
          </p15:clr>
        </p15:guide>
        <p15:guide id="3" pos="7015">
          <p15:clr>
            <a:srgbClr val="F26B43"/>
          </p15:clr>
        </p15:guide>
        <p15:guide id="4" orient="horz" pos="3294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  <a:prstGeom prst="rect">
            <a:avLst/>
          </a:prstGeom>
        </p:spPr>
        <p:txBody>
          <a:bodyPr vert="horz" lIns="0" tIns="0" rIns="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5688" y="1949426"/>
            <a:ext cx="10080625" cy="3279800"/>
          </a:xfrm>
          <a:prstGeom prst="rect">
            <a:avLst/>
          </a:prstGeom>
        </p:spPr>
        <p:txBody>
          <a:bodyPr vert="horz" lIns="0" tIns="4572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995A67A-FD09-7348-89E6-EF18F6C456A0}" type="datetimeFigureOut">
              <a:rPr lang="sv-SE" smtClean="0"/>
              <a:pPr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66AE03-97B2-9243-BD45-95F2E688CD8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09746"/>
            <a:ext cx="12192000" cy="104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67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185738" indent="-185738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900" kern="1200">
          <a:solidFill>
            <a:schemeClr val="bg1"/>
          </a:solidFill>
          <a:latin typeface="+mn-lt"/>
          <a:ea typeface="+mn-ea"/>
          <a:cs typeface="+mn-cs"/>
        </a:defRPr>
      </a:lvl1pPr>
      <a:lvl2pPr marL="357188" indent="-1714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7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57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3pPr>
      <a:lvl4pPr marL="715963" indent="-1730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4pPr>
      <a:lvl5pPr marL="901700" indent="-1857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orient="horz" pos="686">
          <p15:clr>
            <a:srgbClr val="F26B43"/>
          </p15:clr>
        </p15:guide>
        <p15:guide id="3" pos="7015">
          <p15:clr>
            <a:srgbClr val="F26B43"/>
          </p15:clr>
        </p15:guide>
        <p15:guide id="4" orient="horz" pos="3294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5688" y="1089025"/>
            <a:ext cx="10080625" cy="774000"/>
          </a:xfrm>
          <a:prstGeom prst="rect">
            <a:avLst/>
          </a:prstGeom>
        </p:spPr>
        <p:txBody>
          <a:bodyPr vert="horz" lIns="0" tIns="0" rIns="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5688" y="1949426"/>
            <a:ext cx="10080625" cy="3279800"/>
          </a:xfrm>
          <a:prstGeom prst="rect">
            <a:avLst/>
          </a:prstGeom>
        </p:spPr>
        <p:txBody>
          <a:bodyPr vert="horz" lIns="0" tIns="4572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995A67A-FD09-7348-89E6-EF18F6C456A0}" type="datetimeFigureOut">
              <a:rPr lang="sv-SE" smtClean="0"/>
              <a:pPr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66AE03-97B2-9243-BD45-95F2E688CD8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09746"/>
            <a:ext cx="12192000" cy="104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93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185738" indent="-185738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900" kern="1200">
          <a:solidFill>
            <a:schemeClr val="bg1"/>
          </a:solidFill>
          <a:latin typeface="+mn-lt"/>
          <a:ea typeface="+mn-ea"/>
          <a:cs typeface="+mn-cs"/>
        </a:defRPr>
      </a:lvl1pPr>
      <a:lvl2pPr marL="357188" indent="-1714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7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57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3pPr>
      <a:lvl4pPr marL="715963" indent="-1730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4pPr>
      <a:lvl5pPr marL="901700" indent="-1857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7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orient="horz" pos="686">
          <p15:clr>
            <a:srgbClr val="F26B43"/>
          </p15:clr>
        </p15:guide>
        <p15:guide id="3" pos="7015">
          <p15:clr>
            <a:srgbClr val="F26B43"/>
          </p15:clr>
        </p15:guide>
        <p15:guide id="4" orient="horz" pos="329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77855"/>
      </p:ext>
    </p:extLst>
  </p:cSld>
  <p:clrMapOvr>
    <a:masterClrMapping/>
  </p:clrMapOvr>
</p:sld>
</file>

<file path=ppt/theme/theme1.xml><?xml version="1.0" encoding="utf-8"?>
<a:theme xmlns:a="http://schemas.openxmlformats.org/drawingml/2006/main" name="Linköpings kommun - vit">
  <a:themeElements>
    <a:clrScheme name="Linköping_rät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C5D17"/>
      </a:accent1>
      <a:accent2>
        <a:srgbClr val="005365"/>
      </a:accent2>
      <a:accent3>
        <a:srgbClr val="EB193D"/>
      </a:accent3>
      <a:accent4>
        <a:srgbClr val="00A85D"/>
      </a:accent4>
      <a:accent5>
        <a:srgbClr val="494949"/>
      </a:accent5>
      <a:accent6>
        <a:srgbClr val="7F1F44"/>
      </a:accent6>
      <a:hlink>
        <a:srgbClr val="00CBD8"/>
      </a:hlink>
      <a:folHlink>
        <a:srgbClr val="7F1F44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undmall_16.9-format_180420.potx" id="{A5587E31-46EF-48AC-AF08-0A1D931BA8F4}" vid="{3B4EA566-0B60-4486-B859-81C47E09803E}"/>
    </a:ext>
  </a:extLst>
</a:theme>
</file>

<file path=ppt/theme/theme2.xml><?xml version="1.0" encoding="utf-8"?>
<a:theme xmlns:a="http://schemas.openxmlformats.org/drawingml/2006/main" name="Linköpings kommun - röd">
  <a:themeElements>
    <a:clrScheme name="Linköping_vit-text_180420">
      <a:dk1>
        <a:srgbClr val="FFFFFF"/>
      </a:dk1>
      <a:lt1>
        <a:srgbClr val="FFFFFF"/>
      </a:lt1>
      <a:dk2>
        <a:srgbClr val="000000"/>
      </a:dk2>
      <a:lt2>
        <a:srgbClr val="005365"/>
      </a:lt2>
      <a:accent1>
        <a:srgbClr val="FC5D17"/>
      </a:accent1>
      <a:accent2>
        <a:srgbClr val="005365"/>
      </a:accent2>
      <a:accent3>
        <a:srgbClr val="EB193D"/>
      </a:accent3>
      <a:accent4>
        <a:srgbClr val="00A85D"/>
      </a:accent4>
      <a:accent5>
        <a:srgbClr val="494949"/>
      </a:accent5>
      <a:accent6>
        <a:srgbClr val="7F1F44"/>
      </a:accent6>
      <a:hlink>
        <a:srgbClr val="00CBD8"/>
      </a:hlink>
      <a:folHlink>
        <a:srgbClr val="7F1F44"/>
      </a:folHlink>
    </a:clrScheme>
    <a:fontScheme name="Linköpings kommu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undmall_16.9-format_180420.potx" id="{A5587E31-46EF-48AC-AF08-0A1D931BA8F4}" vid="{F048477D-DF9A-4494-81FA-EE2D7EFB86FD}"/>
    </a:ext>
  </a:extLst>
</a:theme>
</file>

<file path=ppt/theme/theme3.xml><?xml version="1.0" encoding="utf-8"?>
<a:theme xmlns:a="http://schemas.openxmlformats.org/drawingml/2006/main" name="Linköpings kommun - grön">
  <a:themeElements>
    <a:clrScheme name="Linköping_vit-text_180420">
      <a:dk1>
        <a:srgbClr val="FFFFFF"/>
      </a:dk1>
      <a:lt1>
        <a:srgbClr val="FFFFFF"/>
      </a:lt1>
      <a:dk2>
        <a:srgbClr val="000000"/>
      </a:dk2>
      <a:lt2>
        <a:srgbClr val="005365"/>
      </a:lt2>
      <a:accent1>
        <a:srgbClr val="FC5D17"/>
      </a:accent1>
      <a:accent2>
        <a:srgbClr val="005365"/>
      </a:accent2>
      <a:accent3>
        <a:srgbClr val="EB193D"/>
      </a:accent3>
      <a:accent4>
        <a:srgbClr val="00A85D"/>
      </a:accent4>
      <a:accent5>
        <a:srgbClr val="494949"/>
      </a:accent5>
      <a:accent6>
        <a:srgbClr val="7F1F44"/>
      </a:accent6>
      <a:hlink>
        <a:srgbClr val="00CBD8"/>
      </a:hlink>
      <a:folHlink>
        <a:srgbClr val="7F1F44"/>
      </a:folHlink>
    </a:clrScheme>
    <a:fontScheme name="Linköpings kommu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undmall_16.9-format_180420.potx" id="{A5587E31-46EF-48AC-AF08-0A1D931BA8F4}" vid="{D27A3AB9-557B-4705-AB08-DF01AD91C1AB}"/>
    </a:ext>
  </a:extLst>
</a:theme>
</file>

<file path=ppt/theme/theme4.xml><?xml version="1.0" encoding="utf-8"?>
<a:theme xmlns:a="http://schemas.openxmlformats.org/drawingml/2006/main" name="Linköpings kommun - rödorange">
  <a:themeElements>
    <a:clrScheme name="Linköping_vit-text_180420">
      <a:dk1>
        <a:srgbClr val="FFFFFF"/>
      </a:dk1>
      <a:lt1>
        <a:srgbClr val="FFFFFF"/>
      </a:lt1>
      <a:dk2>
        <a:srgbClr val="000000"/>
      </a:dk2>
      <a:lt2>
        <a:srgbClr val="005365"/>
      </a:lt2>
      <a:accent1>
        <a:srgbClr val="FC5D17"/>
      </a:accent1>
      <a:accent2>
        <a:srgbClr val="005365"/>
      </a:accent2>
      <a:accent3>
        <a:srgbClr val="EB193D"/>
      </a:accent3>
      <a:accent4>
        <a:srgbClr val="00A85D"/>
      </a:accent4>
      <a:accent5>
        <a:srgbClr val="494949"/>
      </a:accent5>
      <a:accent6>
        <a:srgbClr val="7F1F44"/>
      </a:accent6>
      <a:hlink>
        <a:srgbClr val="00CBD8"/>
      </a:hlink>
      <a:folHlink>
        <a:srgbClr val="7F1F44"/>
      </a:folHlink>
    </a:clrScheme>
    <a:fontScheme name="Linköpings kommu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undmall_16.9-format_180420.potx" id="{A5587E31-46EF-48AC-AF08-0A1D931BA8F4}" vid="{D934E1CC-90BC-4991-940D-49A689E91D8C}"/>
    </a:ext>
  </a:extLst>
</a:theme>
</file>

<file path=ppt/theme/theme5.xml><?xml version="1.0" encoding="utf-8"?>
<a:theme xmlns:a="http://schemas.openxmlformats.org/drawingml/2006/main" name="Linköpings kommun - Mörkgrå">
  <a:themeElements>
    <a:clrScheme name="Linköping_vit-text_180420">
      <a:dk1>
        <a:srgbClr val="FFFFFF"/>
      </a:dk1>
      <a:lt1>
        <a:srgbClr val="FFFFFF"/>
      </a:lt1>
      <a:dk2>
        <a:srgbClr val="000000"/>
      </a:dk2>
      <a:lt2>
        <a:srgbClr val="005365"/>
      </a:lt2>
      <a:accent1>
        <a:srgbClr val="FC5D17"/>
      </a:accent1>
      <a:accent2>
        <a:srgbClr val="005365"/>
      </a:accent2>
      <a:accent3>
        <a:srgbClr val="EB193D"/>
      </a:accent3>
      <a:accent4>
        <a:srgbClr val="00A85D"/>
      </a:accent4>
      <a:accent5>
        <a:srgbClr val="494949"/>
      </a:accent5>
      <a:accent6>
        <a:srgbClr val="7F1F44"/>
      </a:accent6>
      <a:hlink>
        <a:srgbClr val="00CBD8"/>
      </a:hlink>
      <a:folHlink>
        <a:srgbClr val="7F1F44"/>
      </a:folHlink>
    </a:clrScheme>
    <a:fontScheme name="Linköpings kommu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undmall_16.9-format_180420.potx" id="{A5587E31-46EF-48AC-AF08-0A1D931BA8F4}" vid="{4EED3775-BB75-4944-B49E-43173AC43F85}"/>
    </a:ext>
  </a:extLst>
</a:theme>
</file>

<file path=ppt/theme/theme6.xml><?xml version="1.0" encoding="utf-8"?>
<a:theme xmlns:a="http://schemas.openxmlformats.org/drawingml/2006/main" name="Linköpings kommun - blå">
  <a:themeElements>
    <a:clrScheme name="Linköping_vit-text_180420">
      <a:dk1>
        <a:srgbClr val="FFFFFF"/>
      </a:dk1>
      <a:lt1>
        <a:srgbClr val="FFFFFF"/>
      </a:lt1>
      <a:dk2>
        <a:srgbClr val="000000"/>
      </a:dk2>
      <a:lt2>
        <a:srgbClr val="005365"/>
      </a:lt2>
      <a:accent1>
        <a:srgbClr val="FC5D17"/>
      </a:accent1>
      <a:accent2>
        <a:srgbClr val="005365"/>
      </a:accent2>
      <a:accent3>
        <a:srgbClr val="EB193D"/>
      </a:accent3>
      <a:accent4>
        <a:srgbClr val="00A85D"/>
      </a:accent4>
      <a:accent5>
        <a:srgbClr val="494949"/>
      </a:accent5>
      <a:accent6>
        <a:srgbClr val="7F1F44"/>
      </a:accent6>
      <a:hlink>
        <a:srgbClr val="00CBD8"/>
      </a:hlink>
      <a:folHlink>
        <a:srgbClr val="7F1F44"/>
      </a:folHlink>
    </a:clrScheme>
    <a:fontScheme name="Linköpings kommu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undmall_16.9-format_180420.potx" id="{A5587E31-46EF-48AC-AF08-0A1D931BA8F4}" vid="{0262FF13-C8F2-4081-A2A9-19082F82FBC3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Linköping</Template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6</vt:i4>
      </vt:variant>
      <vt:variant>
        <vt:lpstr>Bildrubriker</vt:lpstr>
      </vt:variant>
      <vt:variant>
        <vt:i4>1</vt:i4>
      </vt:variant>
    </vt:vector>
  </HeadingPairs>
  <TitlesOfParts>
    <vt:vector size="10" baseType="lpstr">
      <vt:lpstr>Arial</vt:lpstr>
      <vt:lpstr>Calibri</vt:lpstr>
      <vt:lpstr>Times New Roman</vt:lpstr>
      <vt:lpstr>Linköpings kommun - vit</vt:lpstr>
      <vt:lpstr>Linköpings kommun - röd</vt:lpstr>
      <vt:lpstr>Linköpings kommun - grön</vt:lpstr>
      <vt:lpstr>Linköpings kommun - rödorange</vt:lpstr>
      <vt:lpstr>Linköpings kommun - Mörkgrå</vt:lpstr>
      <vt:lpstr>Linköpings kommun - blå</vt:lpstr>
      <vt:lpstr>PowerPoint-presentation</vt:lpstr>
    </vt:vector>
  </TitlesOfParts>
  <Company>Linköpings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Thorén Åsa</dc:creator>
  <cp:lastModifiedBy>Thorén Åsa</cp:lastModifiedBy>
  <cp:revision>1</cp:revision>
  <dcterms:created xsi:type="dcterms:W3CDTF">2019-12-16T10:32:02Z</dcterms:created>
  <dcterms:modified xsi:type="dcterms:W3CDTF">2019-12-16T10:33:01Z</dcterms:modified>
</cp:coreProperties>
</file>